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</p:sldMasterIdLst>
  <p:sldIdLst>
    <p:sldId id="260" r:id="rId3"/>
  </p:sldIdLst>
  <p:sldSz cx="25192038" cy="35999738"/>
  <p:notesSz cx="6858000" cy="9144000"/>
  <p:defaultTextStyle>
    <a:defPPr>
      <a:defRPr lang="en-US"/>
    </a:defPPr>
    <a:lvl1pPr marL="0" algn="l" defTabSz="2765146" rtl="0" eaLnBrk="1" latinLnBrk="0" hangingPunct="1">
      <a:defRPr sz="5443" kern="1200">
        <a:solidFill>
          <a:schemeClr val="tx1"/>
        </a:solidFill>
        <a:latin typeface="+mn-lt"/>
        <a:ea typeface="+mn-ea"/>
        <a:cs typeface="+mn-cs"/>
      </a:defRPr>
    </a:lvl1pPr>
    <a:lvl2pPr marL="1382573" algn="l" defTabSz="2765146" rtl="0" eaLnBrk="1" latinLnBrk="0" hangingPunct="1">
      <a:defRPr sz="5443" kern="1200">
        <a:solidFill>
          <a:schemeClr val="tx1"/>
        </a:solidFill>
        <a:latin typeface="+mn-lt"/>
        <a:ea typeface="+mn-ea"/>
        <a:cs typeface="+mn-cs"/>
      </a:defRPr>
    </a:lvl2pPr>
    <a:lvl3pPr marL="2765146" algn="l" defTabSz="2765146" rtl="0" eaLnBrk="1" latinLnBrk="0" hangingPunct="1">
      <a:defRPr sz="5443" kern="1200">
        <a:solidFill>
          <a:schemeClr val="tx1"/>
        </a:solidFill>
        <a:latin typeface="+mn-lt"/>
        <a:ea typeface="+mn-ea"/>
        <a:cs typeface="+mn-cs"/>
      </a:defRPr>
    </a:lvl3pPr>
    <a:lvl4pPr marL="4147718" algn="l" defTabSz="2765146" rtl="0" eaLnBrk="1" latinLnBrk="0" hangingPunct="1">
      <a:defRPr sz="5443" kern="1200">
        <a:solidFill>
          <a:schemeClr val="tx1"/>
        </a:solidFill>
        <a:latin typeface="+mn-lt"/>
        <a:ea typeface="+mn-ea"/>
        <a:cs typeface="+mn-cs"/>
      </a:defRPr>
    </a:lvl4pPr>
    <a:lvl5pPr marL="5530291" algn="l" defTabSz="2765146" rtl="0" eaLnBrk="1" latinLnBrk="0" hangingPunct="1">
      <a:defRPr sz="5443" kern="1200">
        <a:solidFill>
          <a:schemeClr val="tx1"/>
        </a:solidFill>
        <a:latin typeface="+mn-lt"/>
        <a:ea typeface="+mn-ea"/>
        <a:cs typeface="+mn-cs"/>
      </a:defRPr>
    </a:lvl5pPr>
    <a:lvl6pPr marL="6912864" algn="l" defTabSz="2765146" rtl="0" eaLnBrk="1" latinLnBrk="0" hangingPunct="1">
      <a:defRPr sz="5443" kern="1200">
        <a:solidFill>
          <a:schemeClr val="tx1"/>
        </a:solidFill>
        <a:latin typeface="+mn-lt"/>
        <a:ea typeface="+mn-ea"/>
        <a:cs typeface="+mn-cs"/>
      </a:defRPr>
    </a:lvl6pPr>
    <a:lvl7pPr marL="8295437" algn="l" defTabSz="2765146" rtl="0" eaLnBrk="1" latinLnBrk="0" hangingPunct="1">
      <a:defRPr sz="5443" kern="1200">
        <a:solidFill>
          <a:schemeClr val="tx1"/>
        </a:solidFill>
        <a:latin typeface="+mn-lt"/>
        <a:ea typeface="+mn-ea"/>
        <a:cs typeface="+mn-cs"/>
      </a:defRPr>
    </a:lvl7pPr>
    <a:lvl8pPr marL="9678010" algn="l" defTabSz="2765146" rtl="0" eaLnBrk="1" latinLnBrk="0" hangingPunct="1">
      <a:defRPr sz="5443" kern="1200">
        <a:solidFill>
          <a:schemeClr val="tx1"/>
        </a:solidFill>
        <a:latin typeface="+mn-lt"/>
        <a:ea typeface="+mn-ea"/>
        <a:cs typeface="+mn-cs"/>
      </a:defRPr>
    </a:lvl8pPr>
    <a:lvl9pPr marL="11060582" algn="l" defTabSz="2765146" rtl="0" eaLnBrk="1" latinLnBrk="0" hangingPunct="1">
      <a:defRPr sz="54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1AF63916-F71F-4BEE-94CA-7C8DAB6D8E37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73B149"/>
    <a:srgbClr val="231843"/>
    <a:srgbClr val="76678E"/>
    <a:srgbClr val="DFCCE2"/>
    <a:srgbClr val="B891BF"/>
    <a:srgbClr val="856E98"/>
    <a:srgbClr val="221944"/>
    <a:srgbClr val="241B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39" autoAdjust="0"/>
    <p:restoredTop sz="94660"/>
  </p:normalViewPr>
  <p:slideViewPr>
    <p:cSldViewPr snapToGrid="0">
      <p:cViewPr>
        <p:scale>
          <a:sx n="38" d="100"/>
          <a:sy n="38" d="100"/>
        </p:scale>
        <p:origin x="1152" y="-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3"/>
          <p:cNvSpPr txBox="1">
            <a:spLocks noChangeArrowheads="1"/>
          </p:cNvSpPr>
          <p:nvPr/>
        </p:nvSpPr>
        <p:spPr bwMode="auto">
          <a:xfrm>
            <a:off x="6230818" y="16907973"/>
            <a:ext cx="4407107" cy="2329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80289" tIns="140143" rIns="280289" bIns="140143">
            <a:spAutoFit/>
          </a:bodyPr>
          <a:lstStyle>
            <a:lvl1pPr defTabSz="267493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267493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267493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267493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267493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54200" indent="944563" defTabSz="2674938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311400" indent="944563" defTabSz="2674938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768600" indent="944563" defTabSz="2674938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225800" indent="944563" defTabSz="2674938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5459866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fa-IR" sz="6651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B Mitra"/>
                <a:cs typeface="B Mitra"/>
              </a:rPr>
              <a:t>مقدمه یا بیان مسئله</a:t>
            </a:r>
            <a:endParaRPr kumimoji="0" lang="en-US" altLang="fa-IR" sz="66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B Mitra"/>
              <a:cs typeface="B Mitr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0407"/>
            <a:ext cx="25192038" cy="472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8219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928F3E-B2F6-225B-0732-14CA968B4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235" y="2399982"/>
            <a:ext cx="8125087" cy="8399939"/>
          </a:xfrm>
        </p:spPr>
        <p:txBody>
          <a:bodyPr anchor="b"/>
          <a:lstStyle>
            <a:lvl1pPr>
              <a:defRPr sz="661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A1DEB89-E03B-2321-F1C9-E73FF2C08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9898" y="5183298"/>
            <a:ext cx="12753469" cy="25583147"/>
          </a:xfrm>
        </p:spPr>
        <p:txBody>
          <a:bodyPr/>
          <a:lstStyle>
            <a:lvl1pPr>
              <a:defRPr sz="6612"/>
            </a:lvl1pPr>
            <a:lvl2pPr>
              <a:defRPr sz="5786"/>
            </a:lvl2pPr>
            <a:lvl3pPr>
              <a:defRPr sz="4959"/>
            </a:lvl3pPr>
            <a:lvl4pPr>
              <a:defRPr sz="4133"/>
            </a:lvl4pPr>
            <a:lvl5pPr>
              <a:defRPr sz="4133"/>
            </a:lvl5pPr>
            <a:lvl6pPr>
              <a:defRPr sz="4133"/>
            </a:lvl6pPr>
            <a:lvl7pPr>
              <a:defRPr sz="4133"/>
            </a:lvl7pPr>
            <a:lvl8pPr>
              <a:defRPr sz="4133"/>
            </a:lvl8pPr>
            <a:lvl9pPr>
              <a:defRPr sz="4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738F8EC-D1C9-82B1-D077-C62F66321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35235" y="10799922"/>
            <a:ext cx="8125087" cy="20008190"/>
          </a:xfrm>
        </p:spPr>
        <p:txBody>
          <a:bodyPr/>
          <a:lstStyle>
            <a:lvl1pPr marL="0" indent="0">
              <a:buNone/>
              <a:defRPr sz="3306"/>
            </a:lvl1pPr>
            <a:lvl2pPr marL="944712" indent="0">
              <a:buNone/>
              <a:defRPr sz="2893"/>
            </a:lvl2pPr>
            <a:lvl3pPr marL="1889425" indent="0">
              <a:buNone/>
              <a:defRPr sz="2480"/>
            </a:lvl3pPr>
            <a:lvl4pPr marL="2834137" indent="0">
              <a:buNone/>
              <a:defRPr sz="2066"/>
            </a:lvl4pPr>
            <a:lvl5pPr marL="3778849" indent="0">
              <a:buNone/>
              <a:defRPr sz="2066"/>
            </a:lvl5pPr>
            <a:lvl6pPr marL="4723562" indent="0">
              <a:buNone/>
              <a:defRPr sz="2066"/>
            </a:lvl6pPr>
            <a:lvl7pPr marL="5668274" indent="0">
              <a:buNone/>
              <a:defRPr sz="2066"/>
            </a:lvl7pPr>
            <a:lvl8pPr marL="6612987" indent="0">
              <a:buNone/>
              <a:defRPr sz="2066"/>
            </a:lvl8pPr>
            <a:lvl9pPr marL="7557699" indent="0">
              <a:buNone/>
              <a:defRPr sz="20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14DF326-12BC-784B-F58C-BDF9F5789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37F0DCC-D564-0AD8-8D7D-277547FC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2F4E62-9735-F644-0A08-79D3D6164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059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2DD3AC-B9EB-0747-D2C5-8148646A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235" y="2399982"/>
            <a:ext cx="8125087" cy="8399939"/>
          </a:xfrm>
        </p:spPr>
        <p:txBody>
          <a:bodyPr anchor="b"/>
          <a:lstStyle>
            <a:lvl1pPr>
              <a:defRPr sz="661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65A536A-6CF0-804C-8797-9B337E247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709898" y="5183298"/>
            <a:ext cx="12753469" cy="25583147"/>
          </a:xfrm>
        </p:spPr>
        <p:txBody>
          <a:bodyPr/>
          <a:lstStyle>
            <a:lvl1pPr marL="0" indent="0">
              <a:buNone/>
              <a:defRPr sz="6612"/>
            </a:lvl1pPr>
            <a:lvl2pPr marL="944712" indent="0">
              <a:buNone/>
              <a:defRPr sz="5786"/>
            </a:lvl2pPr>
            <a:lvl3pPr marL="1889425" indent="0">
              <a:buNone/>
              <a:defRPr sz="4959"/>
            </a:lvl3pPr>
            <a:lvl4pPr marL="2834137" indent="0">
              <a:buNone/>
              <a:defRPr sz="4133"/>
            </a:lvl4pPr>
            <a:lvl5pPr marL="3778849" indent="0">
              <a:buNone/>
              <a:defRPr sz="4133"/>
            </a:lvl5pPr>
            <a:lvl6pPr marL="4723562" indent="0">
              <a:buNone/>
              <a:defRPr sz="4133"/>
            </a:lvl6pPr>
            <a:lvl7pPr marL="5668274" indent="0">
              <a:buNone/>
              <a:defRPr sz="4133"/>
            </a:lvl7pPr>
            <a:lvl8pPr marL="6612987" indent="0">
              <a:buNone/>
              <a:defRPr sz="4133"/>
            </a:lvl8pPr>
            <a:lvl9pPr marL="7557699" indent="0">
              <a:buNone/>
              <a:defRPr sz="4133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2D7DA56-6A26-9753-DD80-0C3C9C191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35235" y="10799922"/>
            <a:ext cx="8125087" cy="20008190"/>
          </a:xfrm>
        </p:spPr>
        <p:txBody>
          <a:bodyPr/>
          <a:lstStyle>
            <a:lvl1pPr marL="0" indent="0">
              <a:buNone/>
              <a:defRPr sz="3306"/>
            </a:lvl1pPr>
            <a:lvl2pPr marL="944712" indent="0">
              <a:buNone/>
              <a:defRPr sz="2893"/>
            </a:lvl2pPr>
            <a:lvl3pPr marL="1889425" indent="0">
              <a:buNone/>
              <a:defRPr sz="2480"/>
            </a:lvl3pPr>
            <a:lvl4pPr marL="2834137" indent="0">
              <a:buNone/>
              <a:defRPr sz="2066"/>
            </a:lvl4pPr>
            <a:lvl5pPr marL="3778849" indent="0">
              <a:buNone/>
              <a:defRPr sz="2066"/>
            </a:lvl5pPr>
            <a:lvl6pPr marL="4723562" indent="0">
              <a:buNone/>
              <a:defRPr sz="2066"/>
            </a:lvl6pPr>
            <a:lvl7pPr marL="5668274" indent="0">
              <a:buNone/>
              <a:defRPr sz="2066"/>
            </a:lvl7pPr>
            <a:lvl8pPr marL="6612987" indent="0">
              <a:buNone/>
              <a:defRPr sz="2066"/>
            </a:lvl8pPr>
            <a:lvl9pPr marL="7557699" indent="0">
              <a:buNone/>
              <a:defRPr sz="20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3A2855F-1354-BD6A-A6A8-A925867FB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DD2218-CA27-E9F7-2E3A-7F7EA19C8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D534B6E-3BDD-BB15-F335-F51010274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560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FE4D69-2A47-4D8E-B2D2-30FB6E1B8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32ADF56-1B0C-84C0-15E7-6873E1DC3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C87B45-4A5E-6F47-9415-8A3AF3EB2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705A8E-B9EB-D03B-0D11-D26DC8ADA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3A65AE-61D0-D877-8AE4-4A1246DC7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281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822AE1-5DD3-BF35-1E1D-0028ABD902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8028052" y="1916653"/>
            <a:ext cx="5432033" cy="305081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D7A8008-293D-B03B-A6CC-4182374A2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731953" y="1916653"/>
            <a:ext cx="15981199" cy="305081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28233F-EB6A-1009-F7DA-607AF52E9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89297B-F507-A7F0-ABB1-39A5CE988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F20D23-BACC-27EC-1B68-5B8E51AE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60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871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581E17-811E-EC7E-5782-89D401D05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9005" y="5891626"/>
            <a:ext cx="18894029" cy="12533242"/>
          </a:xfrm>
        </p:spPr>
        <p:txBody>
          <a:bodyPr anchor="b"/>
          <a:lstStyle>
            <a:lvl1pPr algn="ctr">
              <a:defRPr sz="123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93484EC-46CC-42B0-A31A-D90269D06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9005" y="18908198"/>
            <a:ext cx="18894029" cy="8691601"/>
          </a:xfrm>
        </p:spPr>
        <p:txBody>
          <a:bodyPr/>
          <a:lstStyle>
            <a:lvl1pPr marL="0" indent="0" algn="ctr">
              <a:buNone/>
              <a:defRPr sz="4959"/>
            </a:lvl1pPr>
            <a:lvl2pPr marL="944712" indent="0" algn="ctr">
              <a:buNone/>
              <a:defRPr sz="4133"/>
            </a:lvl2pPr>
            <a:lvl3pPr marL="1889425" indent="0" algn="ctr">
              <a:buNone/>
              <a:defRPr sz="3719"/>
            </a:lvl3pPr>
            <a:lvl4pPr marL="2834137" indent="0" algn="ctr">
              <a:buNone/>
              <a:defRPr sz="3306"/>
            </a:lvl4pPr>
            <a:lvl5pPr marL="3778849" indent="0" algn="ctr">
              <a:buNone/>
              <a:defRPr sz="3306"/>
            </a:lvl5pPr>
            <a:lvl6pPr marL="4723562" indent="0" algn="ctr">
              <a:buNone/>
              <a:defRPr sz="3306"/>
            </a:lvl6pPr>
            <a:lvl7pPr marL="5668274" indent="0" algn="ctr">
              <a:buNone/>
              <a:defRPr sz="3306"/>
            </a:lvl7pPr>
            <a:lvl8pPr marL="6612987" indent="0" algn="ctr">
              <a:buNone/>
              <a:defRPr sz="3306"/>
            </a:lvl8pPr>
            <a:lvl9pPr marL="7557699" indent="0" algn="ctr">
              <a:buNone/>
              <a:defRPr sz="330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FE6FBF9-1401-196E-9A03-D6A870911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B9AA6A-5E65-44F9-03A6-E6C757D0C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78993E-74A1-4712-6283-ED2DBBE1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57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AF5D22-7DDF-8A45-1942-89D305AFA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2760B9B-466A-3FC7-6F97-049C49D67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21E6BF-0444-0D44-11B4-6EBB5EFA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9B2CF45-EA59-4FEB-CAD0-3F189470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B1B6528-F650-FB5A-C090-2129222F0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77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93334D-0DDB-2A30-9C21-9A6DA35A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832" y="8974940"/>
            <a:ext cx="21728133" cy="14974888"/>
          </a:xfrm>
        </p:spPr>
        <p:txBody>
          <a:bodyPr anchor="b"/>
          <a:lstStyle>
            <a:lvl1pPr>
              <a:defRPr sz="123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EAC71CF-34F3-7E6E-735A-9CF62BDC2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8832" y="24091497"/>
            <a:ext cx="21728133" cy="7874940"/>
          </a:xfrm>
        </p:spPr>
        <p:txBody>
          <a:bodyPr/>
          <a:lstStyle>
            <a:lvl1pPr marL="0" indent="0">
              <a:buNone/>
              <a:defRPr sz="4959">
                <a:solidFill>
                  <a:schemeClr val="tx1">
                    <a:tint val="82000"/>
                  </a:schemeClr>
                </a:solidFill>
              </a:defRPr>
            </a:lvl1pPr>
            <a:lvl2pPr marL="944712" indent="0">
              <a:buNone/>
              <a:defRPr sz="4133">
                <a:solidFill>
                  <a:schemeClr val="tx1">
                    <a:tint val="82000"/>
                  </a:schemeClr>
                </a:solidFill>
              </a:defRPr>
            </a:lvl2pPr>
            <a:lvl3pPr marL="1889425" indent="0">
              <a:buNone/>
              <a:defRPr sz="3719">
                <a:solidFill>
                  <a:schemeClr val="tx1">
                    <a:tint val="82000"/>
                  </a:schemeClr>
                </a:solidFill>
              </a:defRPr>
            </a:lvl3pPr>
            <a:lvl4pPr marL="2834137" indent="0">
              <a:buNone/>
              <a:defRPr sz="3306">
                <a:solidFill>
                  <a:schemeClr val="tx1">
                    <a:tint val="82000"/>
                  </a:schemeClr>
                </a:solidFill>
              </a:defRPr>
            </a:lvl4pPr>
            <a:lvl5pPr marL="3778849" indent="0">
              <a:buNone/>
              <a:defRPr sz="3306">
                <a:solidFill>
                  <a:schemeClr val="tx1">
                    <a:tint val="82000"/>
                  </a:schemeClr>
                </a:solidFill>
              </a:defRPr>
            </a:lvl5pPr>
            <a:lvl6pPr marL="4723562" indent="0">
              <a:buNone/>
              <a:defRPr sz="3306">
                <a:solidFill>
                  <a:schemeClr val="tx1">
                    <a:tint val="82000"/>
                  </a:schemeClr>
                </a:solidFill>
              </a:defRPr>
            </a:lvl6pPr>
            <a:lvl7pPr marL="5668274" indent="0">
              <a:buNone/>
              <a:defRPr sz="3306">
                <a:solidFill>
                  <a:schemeClr val="tx1">
                    <a:tint val="82000"/>
                  </a:schemeClr>
                </a:solidFill>
              </a:defRPr>
            </a:lvl7pPr>
            <a:lvl8pPr marL="6612987" indent="0">
              <a:buNone/>
              <a:defRPr sz="3306">
                <a:solidFill>
                  <a:schemeClr val="tx1">
                    <a:tint val="82000"/>
                  </a:schemeClr>
                </a:solidFill>
              </a:defRPr>
            </a:lvl8pPr>
            <a:lvl9pPr marL="7557699" indent="0">
              <a:buNone/>
              <a:defRPr sz="330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B5055C-BE1B-78A9-643A-FB97C98D2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8CF8A61-6855-1E39-B86C-4B73DBF6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6D555EF-82E1-F398-69B7-123D6AC9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333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52A38B-72B6-4AA8-2A0C-CA375F419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A54805A-B306-3C0C-07A5-19D54E7518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31953" y="9583264"/>
            <a:ext cx="10706616" cy="22841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E18395A-A889-634A-113C-58CAD6BC7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753469" y="9583264"/>
            <a:ext cx="10706616" cy="22841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7727E0C-EF58-EB35-2220-3C30261A6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A09178E-6DD9-CB3D-B49F-28FADA0FF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575F6E9-EC0D-A978-46D3-AEB446128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124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2CE9A66-96D8-31FA-AD56-617554A6F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234" y="1916656"/>
            <a:ext cx="21728133" cy="69582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06364E4-B355-999E-DC35-68F07212F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5235" y="8824938"/>
            <a:ext cx="10657412" cy="4324966"/>
          </a:xfrm>
        </p:spPr>
        <p:txBody>
          <a:bodyPr anchor="b"/>
          <a:lstStyle>
            <a:lvl1pPr marL="0" indent="0">
              <a:buNone/>
              <a:defRPr sz="4959" b="1"/>
            </a:lvl1pPr>
            <a:lvl2pPr marL="944712" indent="0">
              <a:buNone/>
              <a:defRPr sz="4133" b="1"/>
            </a:lvl2pPr>
            <a:lvl3pPr marL="1889425" indent="0">
              <a:buNone/>
              <a:defRPr sz="3719" b="1"/>
            </a:lvl3pPr>
            <a:lvl4pPr marL="2834137" indent="0">
              <a:buNone/>
              <a:defRPr sz="3306" b="1"/>
            </a:lvl4pPr>
            <a:lvl5pPr marL="3778849" indent="0">
              <a:buNone/>
              <a:defRPr sz="3306" b="1"/>
            </a:lvl5pPr>
            <a:lvl6pPr marL="4723562" indent="0">
              <a:buNone/>
              <a:defRPr sz="3306" b="1"/>
            </a:lvl6pPr>
            <a:lvl7pPr marL="5668274" indent="0">
              <a:buNone/>
              <a:defRPr sz="3306" b="1"/>
            </a:lvl7pPr>
            <a:lvl8pPr marL="6612987" indent="0">
              <a:buNone/>
              <a:defRPr sz="3306" b="1"/>
            </a:lvl8pPr>
            <a:lvl9pPr marL="7557699" indent="0">
              <a:buNone/>
              <a:defRPr sz="330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027C1DF-59CB-6E63-C36D-102D0B523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35235" y="13149904"/>
            <a:ext cx="10657412" cy="193415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547BAB8-8A8D-0E0A-48A5-66C98CC651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753469" y="8824938"/>
            <a:ext cx="10709897" cy="4324966"/>
          </a:xfrm>
        </p:spPr>
        <p:txBody>
          <a:bodyPr anchor="b"/>
          <a:lstStyle>
            <a:lvl1pPr marL="0" indent="0">
              <a:buNone/>
              <a:defRPr sz="4959" b="1"/>
            </a:lvl1pPr>
            <a:lvl2pPr marL="944712" indent="0">
              <a:buNone/>
              <a:defRPr sz="4133" b="1"/>
            </a:lvl2pPr>
            <a:lvl3pPr marL="1889425" indent="0">
              <a:buNone/>
              <a:defRPr sz="3719" b="1"/>
            </a:lvl3pPr>
            <a:lvl4pPr marL="2834137" indent="0">
              <a:buNone/>
              <a:defRPr sz="3306" b="1"/>
            </a:lvl4pPr>
            <a:lvl5pPr marL="3778849" indent="0">
              <a:buNone/>
              <a:defRPr sz="3306" b="1"/>
            </a:lvl5pPr>
            <a:lvl6pPr marL="4723562" indent="0">
              <a:buNone/>
              <a:defRPr sz="3306" b="1"/>
            </a:lvl6pPr>
            <a:lvl7pPr marL="5668274" indent="0">
              <a:buNone/>
              <a:defRPr sz="3306" b="1"/>
            </a:lvl7pPr>
            <a:lvl8pPr marL="6612987" indent="0">
              <a:buNone/>
              <a:defRPr sz="3306" b="1"/>
            </a:lvl8pPr>
            <a:lvl9pPr marL="7557699" indent="0">
              <a:buNone/>
              <a:defRPr sz="330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EC2E20D-D034-E75F-F9FB-F8C46FCCF4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753469" y="13149904"/>
            <a:ext cx="10709897" cy="193415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2FF67A0-D00C-E557-2507-ABDB5257A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573CF0B-461E-9238-A128-F9BAA9B9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CB73B46-6E39-971C-34F6-1D8C34D33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345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8A1DD1-E4E4-8A0B-A0A1-B4808A9D3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A54FFEB-11CA-512C-556A-1CBB0BCF6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FC59F96-0D8E-5943-32D9-4EB0327CF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CE9E4BB-7083-5BC8-976C-87B850DF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62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C4FF43E-04E0-2D01-EE84-C6FD0F9F9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4E56463-F6B8-9BFC-A96A-4BED1A32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96B9B9D-CDAE-7C58-79E9-CA7921F97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535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46000"/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81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10499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10499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10499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10499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10499">
          <a:solidFill>
            <a:schemeClr val="tx1"/>
          </a:solidFill>
          <a:latin typeface="Calibri Light" panose="020F0302020204030204" pitchFamily="34" charset="0"/>
        </a:defRPr>
      </a:lvl5pPr>
      <a:lvl6pPr marL="1093001" algn="l" rtl="0" fontAlgn="base">
        <a:lnSpc>
          <a:spcPct val="90000"/>
        </a:lnSpc>
        <a:spcBef>
          <a:spcPct val="0"/>
        </a:spcBef>
        <a:spcAft>
          <a:spcPct val="0"/>
        </a:spcAft>
        <a:defRPr sz="10499">
          <a:solidFill>
            <a:schemeClr val="tx1"/>
          </a:solidFill>
          <a:latin typeface="Calibri Light" panose="020F0302020204030204" pitchFamily="34" charset="0"/>
        </a:defRPr>
      </a:lvl6pPr>
      <a:lvl7pPr marL="2186001" algn="l" rtl="0" fontAlgn="base">
        <a:lnSpc>
          <a:spcPct val="90000"/>
        </a:lnSpc>
        <a:spcBef>
          <a:spcPct val="0"/>
        </a:spcBef>
        <a:spcAft>
          <a:spcPct val="0"/>
        </a:spcAft>
        <a:defRPr sz="10499">
          <a:solidFill>
            <a:schemeClr val="tx1"/>
          </a:solidFill>
          <a:latin typeface="Calibri Light" panose="020F0302020204030204" pitchFamily="34" charset="0"/>
        </a:defRPr>
      </a:lvl7pPr>
      <a:lvl8pPr marL="3279002" algn="l" rtl="0" fontAlgn="base">
        <a:lnSpc>
          <a:spcPct val="90000"/>
        </a:lnSpc>
        <a:spcBef>
          <a:spcPct val="0"/>
        </a:spcBef>
        <a:spcAft>
          <a:spcPct val="0"/>
        </a:spcAft>
        <a:defRPr sz="10499">
          <a:solidFill>
            <a:schemeClr val="tx1"/>
          </a:solidFill>
          <a:latin typeface="Calibri Light" panose="020F0302020204030204" pitchFamily="34" charset="0"/>
        </a:defRPr>
      </a:lvl8pPr>
      <a:lvl9pPr marL="4372001" algn="l" rtl="0" fontAlgn="base">
        <a:lnSpc>
          <a:spcPct val="90000"/>
        </a:lnSpc>
        <a:spcBef>
          <a:spcPct val="0"/>
        </a:spcBef>
        <a:spcAft>
          <a:spcPct val="0"/>
        </a:spcAft>
        <a:defRPr sz="10499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546500" indent="-546500" algn="l" rtl="0" fontAlgn="base">
        <a:lnSpc>
          <a:spcPct val="90000"/>
        </a:lnSpc>
        <a:spcBef>
          <a:spcPts val="2392"/>
        </a:spcBef>
        <a:spcAft>
          <a:spcPct val="0"/>
        </a:spcAft>
        <a:buFont typeface="Arial" panose="020B0604020202020204" pitchFamily="34" charset="0"/>
        <a:buChar char="•"/>
        <a:defRPr sz="6651" kern="1200">
          <a:solidFill>
            <a:schemeClr val="tx1"/>
          </a:solidFill>
          <a:latin typeface="+mn-lt"/>
          <a:ea typeface="+mn-ea"/>
          <a:cs typeface="+mn-cs"/>
        </a:defRPr>
      </a:lvl1pPr>
      <a:lvl2pPr marL="1639499" indent="-546500" algn="l" rtl="0" fontAlgn="base">
        <a:lnSpc>
          <a:spcPct val="90000"/>
        </a:lnSpc>
        <a:spcBef>
          <a:spcPts val="1198"/>
        </a:spcBef>
        <a:spcAft>
          <a:spcPct val="0"/>
        </a:spcAft>
        <a:buFont typeface="Arial" panose="020B0604020202020204" pitchFamily="34" charset="0"/>
        <a:buChar char="•"/>
        <a:defRPr sz="5773" kern="1200">
          <a:solidFill>
            <a:schemeClr val="tx1"/>
          </a:solidFill>
          <a:latin typeface="+mn-lt"/>
          <a:ea typeface="+mn-ea"/>
          <a:cs typeface="+mn-cs"/>
        </a:defRPr>
      </a:lvl2pPr>
      <a:lvl3pPr marL="2732501" indent="-546500" algn="l" rtl="0" fontAlgn="base">
        <a:lnSpc>
          <a:spcPct val="90000"/>
        </a:lnSpc>
        <a:spcBef>
          <a:spcPts val="1198"/>
        </a:spcBef>
        <a:spcAft>
          <a:spcPct val="0"/>
        </a:spcAft>
        <a:buFont typeface="Arial" panose="020B0604020202020204" pitchFamily="34" charset="0"/>
        <a:buChar char="•"/>
        <a:defRPr sz="4726" kern="1200">
          <a:solidFill>
            <a:schemeClr val="tx1"/>
          </a:solidFill>
          <a:latin typeface="+mn-lt"/>
          <a:ea typeface="+mn-ea"/>
          <a:cs typeface="+mn-cs"/>
        </a:defRPr>
      </a:lvl3pPr>
      <a:lvl4pPr marL="3825504" indent="-546500" algn="l" rtl="0" fontAlgn="base">
        <a:lnSpc>
          <a:spcPct val="90000"/>
        </a:lnSpc>
        <a:spcBef>
          <a:spcPts val="1198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4918502" indent="-546500" algn="l" rtl="0" fontAlgn="base">
        <a:lnSpc>
          <a:spcPct val="90000"/>
        </a:lnSpc>
        <a:spcBef>
          <a:spcPts val="1198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6011504" indent="-546500" algn="l" defTabSz="2186001" rtl="0" eaLnBrk="1" latinLnBrk="0" hangingPunct="1">
        <a:lnSpc>
          <a:spcPct val="90000"/>
        </a:lnSpc>
        <a:spcBef>
          <a:spcPts val="1198"/>
        </a:spcBef>
        <a:buFont typeface="Arial" panose="020B0604020202020204" pitchFamily="34" charset="0"/>
        <a:buChar char="•"/>
        <a:defRPr sz="4376" kern="1200">
          <a:solidFill>
            <a:schemeClr val="tx1"/>
          </a:solidFill>
          <a:latin typeface="+mn-lt"/>
          <a:ea typeface="+mn-ea"/>
          <a:cs typeface="+mn-cs"/>
        </a:defRPr>
      </a:lvl6pPr>
      <a:lvl7pPr marL="7104506" indent="-546500" algn="l" defTabSz="2186001" rtl="0" eaLnBrk="1" latinLnBrk="0" hangingPunct="1">
        <a:lnSpc>
          <a:spcPct val="90000"/>
        </a:lnSpc>
        <a:spcBef>
          <a:spcPts val="1198"/>
        </a:spcBef>
        <a:buFont typeface="Arial" panose="020B0604020202020204" pitchFamily="34" charset="0"/>
        <a:buChar char="•"/>
        <a:defRPr sz="4376" kern="1200">
          <a:solidFill>
            <a:schemeClr val="tx1"/>
          </a:solidFill>
          <a:latin typeface="+mn-lt"/>
          <a:ea typeface="+mn-ea"/>
          <a:cs typeface="+mn-cs"/>
        </a:defRPr>
      </a:lvl7pPr>
      <a:lvl8pPr marL="8197506" indent="-546500" algn="l" defTabSz="2186001" rtl="0" eaLnBrk="1" latinLnBrk="0" hangingPunct="1">
        <a:lnSpc>
          <a:spcPct val="90000"/>
        </a:lnSpc>
        <a:spcBef>
          <a:spcPts val="1198"/>
        </a:spcBef>
        <a:buFont typeface="Arial" panose="020B0604020202020204" pitchFamily="34" charset="0"/>
        <a:buChar char="•"/>
        <a:defRPr sz="4376" kern="1200">
          <a:solidFill>
            <a:schemeClr val="tx1"/>
          </a:solidFill>
          <a:latin typeface="+mn-lt"/>
          <a:ea typeface="+mn-ea"/>
          <a:cs typeface="+mn-cs"/>
        </a:defRPr>
      </a:lvl8pPr>
      <a:lvl9pPr marL="9290508" indent="-546500" algn="l" defTabSz="2186001" rtl="0" eaLnBrk="1" latinLnBrk="0" hangingPunct="1">
        <a:lnSpc>
          <a:spcPct val="90000"/>
        </a:lnSpc>
        <a:spcBef>
          <a:spcPts val="1198"/>
        </a:spcBef>
        <a:buFont typeface="Arial" panose="020B0604020202020204" pitchFamily="34" charset="0"/>
        <a:buChar char="•"/>
        <a:defRPr sz="43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2186001" rtl="0" eaLnBrk="1" latinLnBrk="0" hangingPunct="1">
        <a:defRPr sz="4376" kern="1200">
          <a:solidFill>
            <a:schemeClr val="tx1"/>
          </a:solidFill>
          <a:latin typeface="+mn-lt"/>
          <a:ea typeface="+mn-ea"/>
          <a:cs typeface="+mn-cs"/>
        </a:defRPr>
      </a:lvl1pPr>
      <a:lvl2pPr marL="1093001" algn="l" defTabSz="2186001" rtl="0" eaLnBrk="1" latinLnBrk="0" hangingPunct="1">
        <a:defRPr sz="4376" kern="1200">
          <a:solidFill>
            <a:schemeClr val="tx1"/>
          </a:solidFill>
          <a:latin typeface="+mn-lt"/>
          <a:ea typeface="+mn-ea"/>
          <a:cs typeface="+mn-cs"/>
        </a:defRPr>
      </a:lvl2pPr>
      <a:lvl3pPr marL="2186001" algn="l" defTabSz="2186001" rtl="0" eaLnBrk="1" latinLnBrk="0" hangingPunct="1">
        <a:defRPr sz="4376" kern="1200">
          <a:solidFill>
            <a:schemeClr val="tx1"/>
          </a:solidFill>
          <a:latin typeface="+mn-lt"/>
          <a:ea typeface="+mn-ea"/>
          <a:cs typeface="+mn-cs"/>
        </a:defRPr>
      </a:lvl3pPr>
      <a:lvl4pPr marL="3279002" algn="l" defTabSz="2186001" rtl="0" eaLnBrk="1" latinLnBrk="0" hangingPunct="1">
        <a:defRPr sz="4376" kern="1200">
          <a:solidFill>
            <a:schemeClr val="tx1"/>
          </a:solidFill>
          <a:latin typeface="+mn-lt"/>
          <a:ea typeface="+mn-ea"/>
          <a:cs typeface="+mn-cs"/>
        </a:defRPr>
      </a:lvl4pPr>
      <a:lvl5pPr marL="4372001" algn="l" defTabSz="2186001" rtl="0" eaLnBrk="1" latinLnBrk="0" hangingPunct="1">
        <a:defRPr sz="4376" kern="1200">
          <a:solidFill>
            <a:schemeClr val="tx1"/>
          </a:solidFill>
          <a:latin typeface="+mn-lt"/>
          <a:ea typeface="+mn-ea"/>
          <a:cs typeface="+mn-cs"/>
        </a:defRPr>
      </a:lvl5pPr>
      <a:lvl6pPr marL="5465005" algn="l" defTabSz="2186001" rtl="0" eaLnBrk="1" latinLnBrk="0" hangingPunct="1">
        <a:defRPr sz="4376" kern="1200">
          <a:solidFill>
            <a:schemeClr val="tx1"/>
          </a:solidFill>
          <a:latin typeface="+mn-lt"/>
          <a:ea typeface="+mn-ea"/>
          <a:cs typeface="+mn-cs"/>
        </a:defRPr>
      </a:lvl6pPr>
      <a:lvl7pPr marL="6558005" algn="l" defTabSz="2186001" rtl="0" eaLnBrk="1" latinLnBrk="0" hangingPunct="1">
        <a:defRPr sz="4376" kern="1200">
          <a:solidFill>
            <a:schemeClr val="tx1"/>
          </a:solidFill>
          <a:latin typeface="+mn-lt"/>
          <a:ea typeface="+mn-ea"/>
          <a:cs typeface="+mn-cs"/>
        </a:defRPr>
      </a:lvl7pPr>
      <a:lvl8pPr marL="7651007" algn="l" defTabSz="2186001" rtl="0" eaLnBrk="1" latinLnBrk="0" hangingPunct="1">
        <a:defRPr sz="4376" kern="1200">
          <a:solidFill>
            <a:schemeClr val="tx1"/>
          </a:solidFill>
          <a:latin typeface="+mn-lt"/>
          <a:ea typeface="+mn-ea"/>
          <a:cs typeface="+mn-cs"/>
        </a:defRPr>
      </a:lvl8pPr>
      <a:lvl9pPr marL="8744007" algn="l" defTabSz="2186001" rtl="0" eaLnBrk="1" latinLnBrk="0" hangingPunct="1">
        <a:defRPr sz="43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7B90CF4-7A4B-A085-BB78-5D63D69C7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953" y="1916656"/>
            <a:ext cx="21728133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A613166-2C7B-3A4E-345D-7CEAF6943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1953" y="9583264"/>
            <a:ext cx="21728133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D738D8F-CAE5-4CAA-F885-69D9457724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1952" y="33366426"/>
            <a:ext cx="5668209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9B6281-C782-4868-924E-B2E1C86C1962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B35808-A322-29C3-25D6-0D4CDBA21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44863" y="33366426"/>
            <a:ext cx="8502313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7D51BEC-818E-AF5E-4377-1D514FDBA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791877" y="33366426"/>
            <a:ext cx="5668209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473AC9-EC3C-4836-B7A3-4A3432B51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47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1889425" rtl="0" eaLnBrk="1" latinLnBrk="0" hangingPunct="1">
        <a:lnSpc>
          <a:spcPct val="90000"/>
        </a:lnSpc>
        <a:spcBef>
          <a:spcPct val="0"/>
        </a:spcBef>
        <a:buNone/>
        <a:defRPr sz="90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2356" indent="-472356" algn="l" defTabSz="1889425" rtl="0" eaLnBrk="1" latinLnBrk="0" hangingPunct="1">
        <a:lnSpc>
          <a:spcPct val="90000"/>
        </a:lnSpc>
        <a:spcBef>
          <a:spcPts val="2066"/>
        </a:spcBef>
        <a:buFont typeface="Arial" panose="020B0604020202020204" pitchFamily="34" charset="0"/>
        <a:buChar char="•"/>
        <a:defRPr sz="5786" kern="1200">
          <a:solidFill>
            <a:schemeClr val="tx1"/>
          </a:solidFill>
          <a:latin typeface="+mn-lt"/>
          <a:ea typeface="+mn-ea"/>
          <a:cs typeface="+mn-cs"/>
        </a:defRPr>
      </a:lvl1pPr>
      <a:lvl2pPr marL="1417069" indent="-472356" algn="l" defTabSz="1889425" rtl="0" eaLnBrk="1" latinLnBrk="0" hangingPunct="1">
        <a:lnSpc>
          <a:spcPct val="90000"/>
        </a:lnSpc>
        <a:spcBef>
          <a:spcPts val="1033"/>
        </a:spcBef>
        <a:buFont typeface="Arial" panose="020B0604020202020204" pitchFamily="34" charset="0"/>
        <a:buChar char="•"/>
        <a:defRPr sz="4959" kern="1200">
          <a:solidFill>
            <a:schemeClr val="tx1"/>
          </a:solidFill>
          <a:latin typeface="+mn-lt"/>
          <a:ea typeface="+mn-ea"/>
          <a:cs typeface="+mn-cs"/>
        </a:defRPr>
      </a:lvl2pPr>
      <a:lvl3pPr marL="2361781" indent="-472356" algn="l" defTabSz="1889425" rtl="0" eaLnBrk="1" latinLnBrk="0" hangingPunct="1">
        <a:lnSpc>
          <a:spcPct val="90000"/>
        </a:lnSpc>
        <a:spcBef>
          <a:spcPts val="1033"/>
        </a:spcBef>
        <a:buFont typeface="Arial" panose="020B0604020202020204" pitchFamily="34" charset="0"/>
        <a:buChar char="•"/>
        <a:defRPr sz="4133" kern="1200">
          <a:solidFill>
            <a:schemeClr val="tx1"/>
          </a:solidFill>
          <a:latin typeface="+mn-lt"/>
          <a:ea typeface="+mn-ea"/>
          <a:cs typeface="+mn-cs"/>
        </a:defRPr>
      </a:lvl3pPr>
      <a:lvl4pPr marL="3306493" indent="-472356" algn="l" defTabSz="1889425" rtl="0" eaLnBrk="1" latinLnBrk="0" hangingPunct="1">
        <a:lnSpc>
          <a:spcPct val="90000"/>
        </a:lnSpc>
        <a:spcBef>
          <a:spcPts val="1033"/>
        </a:spcBef>
        <a:buFont typeface="Arial" panose="020B0604020202020204" pitchFamily="34" charset="0"/>
        <a:buChar char="•"/>
        <a:defRPr sz="3719" kern="1200">
          <a:solidFill>
            <a:schemeClr val="tx1"/>
          </a:solidFill>
          <a:latin typeface="+mn-lt"/>
          <a:ea typeface="+mn-ea"/>
          <a:cs typeface="+mn-cs"/>
        </a:defRPr>
      </a:lvl4pPr>
      <a:lvl5pPr marL="4251206" indent="-472356" algn="l" defTabSz="1889425" rtl="0" eaLnBrk="1" latinLnBrk="0" hangingPunct="1">
        <a:lnSpc>
          <a:spcPct val="90000"/>
        </a:lnSpc>
        <a:spcBef>
          <a:spcPts val="1033"/>
        </a:spcBef>
        <a:buFont typeface="Arial" panose="020B0604020202020204" pitchFamily="34" charset="0"/>
        <a:buChar char="•"/>
        <a:defRPr sz="3719" kern="1200">
          <a:solidFill>
            <a:schemeClr val="tx1"/>
          </a:solidFill>
          <a:latin typeface="+mn-lt"/>
          <a:ea typeface="+mn-ea"/>
          <a:cs typeface="+mn-cs"/>
        </a:defRPr>
      </a:lvl5pPr>
      <a:lvl6pPr marL="5195918" indent="-472356" algn="l" defTabSz="1889425" rtl="0" eaLnBrk="1" latinLnBrk="0" hangingPunct="1">
        <a:lnSpc>
          <a:spcPct val="90000"/>
        </a:lnSpc>
        <a:spcBef>
          <a:spcPts val="1033"/>
        </a:spcBef>
        <a:buFont typeface="Arial" panose="020B0604020202020204" pitchFamily="34" charset="0"/>
        <a:buChar char="•"/>
        <a:defRPr sz="3719" kern="1200">
          <a:solidFill>
            <a:schemeClr val="tx1"/>
          </a:solidFill>
          <a:latin typeface="+mn-lt"/>
          <a:ea typeface="+mn-ea"/>
          <a:cs typeface="+mn-cs"/>
        </a:defRPr>
      </a:lvl6pPr>
      <a:lvl7pPr marL="6140630" indent="-472356" algn="l" defTabSz="1889425" rtl="0" eaLnBrk="1" latinLnBrk="0" hangingPunct="1">
        <a:lnSpc>
          <a:spcPct val="90000"/>
        </a:lnSpc>
        <a:spcBef>
          <a:spcPts val="1033"/>
        </a:spcBef>
        <a:buFont typeface="Arial" panose="020B0604020202020204" pitchFamily="34" charset="0"/>
        <a:buChar char="•"/>
        <a:defRPr sz="3719" kern="1200">
          <a:solidFill>
            <a:schemeClr val="tx1"/>
          </a:solidFill>
          <a:latin typeface="+mn-lt"/>
          <a:ea typeface="+mn-ea"/>
          <a:cs typeface="+mn-cs"/>
        </a:defRPr>
      </a:lvl7pPr>
      <a:lvl8pPr marL="7085343" indent="-472356" algn="l" defTabSz="1889425" rtl="0" eaLnBrk="1" latinLnBrk="0" hangingPunct="1">
        <a:lnSpc>
          <a:spcPct val="90000"/>
        </a:lnSpc>
        <a:spcBef>
          <a:spcPts val="1033"/>
        </a:spcBef>
        <a:buFont typeface="Arial" panose="020B0604020202020204" pitchFamily="34" charset="0"/>
        <a:buChar char="•"/>
        <a:defRPr sz="3719" kern="1200">
          <a:solidFill>
            <a:schemeClr val="tx1"/>
          </a:solidFill>
          <a:latin typeface="+mn-lt"/>
          <a:ea typeface="+mn-ea"/>
          <a:cs typeface="+mn-cs"/>
        </a:defRPr>
      </a:lvl8pPr>
      <a:lvl9pPr marL="8030055" indent="-472356" algn="l" defTabSz="1889425" rtl="0" eaLnBrk="1" latinLnBrk="0" hangingPunct="1">
        <a:lnSpc>
          <a:spcPct val="90000"/>
        </a:lnSpc>
        <a:spcBef>
          <a:spcPts val="1033"/>
        </a:spcBef>
        <a:buFont typeface="Arial" panose="020B0604020202020204" pitchFamily="34" charset="0"/>
        <a:buChar char="•"/>
        <a:defRPr sz="37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89425" rtl="0" eaLnBrk="1" latinLnBrk="0" hangingPunct="1">
        <a:defRPr sz="3719" kern="1200">
          <a:solidFill>
            <a:schemeClr val="tx1"/>
          </a:solidFill>
          <a:latin typeface="+mn-lt"/>
          <a:ea typeface="+mn-ea"/>
          <a:cs typeface="+mn-cs"/>
        </a:defRPr>
      </a:lvl1pPr>
      <a:lvl2pPr marL="944712" algn="l" defTabSz="1889425" rtl="0" eaLnBrk="1" latinLnBrk="0" hangingPunct="1">
        <a:defRPr sz="3719" kern="1200">
          <a:solidFill>
            <a:schemeClr val="tx1"/>
          </a:solidFill>
          <a:latin typeface="+mn-lt"/>
          <a:ea typeface="+mn-ea"/>
          <a:cs typeface="+mn-cs"/>
        </a:defRPr>
      </a:lvl2pPr>
      <a:lvl3pPr marL="1889425" algn="l" defTabSz="1889425" rtl="0" eaLnBrk="1" latinLnBrk="0" hangingPunct="1">
        <a:defRPr sz="3719" kern="1200">
          <a:solidFill>
            <a:schemeClr val="tx1"/>
          </a:solidFill>
          <a:latin typeface="+mn-lt"/>
          <a:ea typeface="+mn-ea"/>
          <a:cs typeface="+mn-cs"/>
        </a:defRPr>
      </a:lvl3pPr>
      <a:lvl4pPr marL="2834137" algn="l" defTabSz="1889425" rtl="0" eaLnBrk="1" latinLnBrk="0" hangingPunct="1">
        <a:defRPr sz="3719" kern="1200">
          <a:solidFill>
            <a:schemeClr val="tx1"/>
          </a:solidFill>
          <a:latin typeface="+mn-lt"/>
          <a:ea typeface="+mn-ea"/>
          <a:cs typeface="+mn-cs"/>
        </a:defRPr>
      </a:lvl4pPr>
      <a:lvl5pPr marL="3778849" algn="l" defTabSz="1889425" rtl="0" eaLnBrk="1" latinLnBrk="0" hangingPunct="1">
        <a:defRPr sz="3719" kern="1200">
          <a:solidFill>
            <a:schemeClr val="tx1"/>
          </a:solidFill>
          <a:latin typeface="+mn-lt"/>
          <a:ea typeface="+mn-ea"/>
          <a:cs typeface="+mn-cs"/>
        </a:defRPr>
      </a:lvl5pPr>
      <a:lvl6pPr marL="4723562" algn="l" defTabSz="1889425" rtl="0" eaLnBrk="1" latinLnBrk="0" hangingPunct="1">
        <a:defRPr sz="3719" kern="1200">
          <a:solidFill>
            <a:schemeClr val="tx1"/>
          </a:solidFill>
          <a:latin typeface="+mn-lt"/>
          <a:ea typeface="+mn-ea"/>
          <a:cs typeface="+mn-cs"/>
        </a:defRPr>
      </a:lvl6pPr>
      <a:lvl7pPr marL="5668274" algn="l" defTabSz="1889425" rtl="0" eaLnBrk="1" latinLnBrk="0" hangingPunct="1">
        <a:defRPr sz="3719" kern="1200">
          <a:solidFill>
            <a:schemeClr val="tx1"/>
          </a:solidFill>
          <a:latin typeface="+mn-lt"/>
          <a:ea typeface="+mn-ea"/>
          <a:cs typeface="+mn-cs"/>
        </a:defRPr>
      </a:lvl7pPr>
      <a:lvl8pPr marL="6612987" algn="l" defTabSz="1889425" rtl="0" eaLnBrk="1" latinLnBrk="0" hangingPunct="1">
        <a:defRPr sz="3719" kern="1200">
          <a:solidFill>
            <a:schemeClr val="tx1"/>
          </a:solidFill>
          <a:latin typeface="+mn-lt"/>
          <a:ea typeface="+mn-ea"/>
          <a:cs typeface="+mn-cs"/>
        </a:defRPr>
      </a:lvl8pPr>
      <a:lvl9pPr marL="7557699" algn="l" defTabSz="1889425" rtl="0" eaLnBrk="1" latinLnBrk="0" hangingPunct="1">
        <a:defRPr sz="37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10">
            <a:extLst>
              <a:ext uri="{FF2B5EF4-FFF2-40B4-BE49-F238E27FC236}">
                <a16:creationId xmlns="" xmlns:a16="http://schemas.microsoft.com/office/drawing/2014/main" id="{192560E1-E1B4-70D2-E4C0-7EB8BAE6CC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0540" y="9150649"/>
            <a:ext cx="23965446" cy="261236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" y="-331482"/>
            <a:ext cx="25192040" cy="363312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341" dirty="0">
              <a:solidFill>
                <a:srgbClr val="92D050"/>
              </a:solidFill>
            </a:endParaRPr>
          </a:p>
        </p:txBody>
      </p:sp>
      <p:sp>
        <p:nvSpPr>
          <p:cNvPr id="30" name="Rounded Rectangle 2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485" y="9741468"/>
            <a:ext cx="11837827" cy="6851089"/>
          </a:xfrm>
          <a:prstGeom prst="roundRect">
            <a:avLst>
              <a:gd name="adj" fmla="val 7032"/>
            </a:avLst>
          </a:prstGeom>
          <a:noFill/>
          <a:ln w="47625">
            <a:solidFill>
              <a:srgbClr val="FFC000">
                <a:alpha val="7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0055" tIns="85028" rIns="170055" bIns="85028" rtlCol="1" anchor="ctr"/>
          <a:lstStyle/>
          <a:p>
            <a:pPr algn="ctr" defTabSz="170037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a-IR" sz="10900">
              <a:solidFill>
                <a:schemeClr val="accent3">
                  <a:lumMod val="60000"/>
                  <a:lumOff val="40000"/>
                </a:schemeClr>
              </a:solidFill>
              <a:highlight>
                <a:srgbClr val="00FF00"/>
              </a:highlight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832364" y="9741468"/>
            <a:ext cx="11873622" cy="11441134"/>
          </a:xfrm>
          <a:prstGeom prst="roundRect">
            <a:avLst>
              <a:gd name="adj" fmla="val 7032"/>
            </a:avLst>
          </a:prstGeom>
          <a:noFill/>
          <a:ln w="47625">
            <a:solidFill>
              <a:srgbClr val="FFC000">
                <a:alpha val="7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0055" tIns="85028" rIns="170055" bIns="85028" rtlCol="1" anchor="ctr"/>
          <a:lstStyle/>
          <a:p>
            <a:pPr algn="ctr" defTabSz="170037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a-IR" sz="13125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08484" y="17082799"/>
            <a:ext cx="11837827" cy="5557733"/>
          </a:xfrm>
          <a:prstGeom prst="roundRect">
            <a:avLst>
              <a:gd name="adj" fmla="val 7032"/>
            </a:avLst>
          </a:prstGeom>
          <a:noFill/>
          <a:ln w="47625">
            <a:solidFill>
              <a:srgbClr val="FFC000">
                <a:alpha val="7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0055" tIns="85028" rIns="170055" bIns="85028" rtlCol="1" anchor="ctr"/>
          <a:lstStyle/>
          <a:p>
            <a:pPr algn="ctr" defTabSz="170037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a-IR" sz="13125" dirty="0">
              <a:solidFill>
                <a:srgbClr val="92D05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83981" y="10515122"/>
            <a:ext cx="415067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16065">
              <a:defRPr/>
            </a:pPr>
            <a:r>
              <a:rPr lang="en-US" altLang="en-US" sz="47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47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88296" y="17777271"/>
            <a:ext cx="4012868" cy="814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16065">
              <a:defRPr/>
            </a:pPr>
            <a:r>
              <a:rPr lang="en-US" altLang="en-US" sz="47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52034" y="23007689"/>
            <a:ext cx="11837827" cy="12574423"/>
          </a:xfrm>
          <a:prstGeom prst="roundRect">
            <a:avLst>
              <a:gd name="adj" fmla="val 7032"/>
            </a:avLst>
          </a:prstGeom>
          <a:noFill/>
          <a:ln w="47625">
            <a:solidFill>
              <a:srgbClr val="FFC000">
                <a:alpha val="7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0055" tIns="85028" rIns="170055" bIns="85028" rtlCol="1" anchor="ctr"/>
          <a:lstStyle/>
          <a:p>
            <a:pPr algn="ctr" defTabSz="170037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a-IR" sz="13125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1" name="TextBox 20"/>
          <p:cNvSpPr txBox="1">
            <a:spLocks noChangeArrowheads="1"/>
          </p:cNvSpPr>
          <p:nvPr/>
        </p:nvSpPr>
        <p:spPr bwMode="auto">
          <a:xfrm>
            <a:off x="612274" y="12944753"/>
            <a:ext cx="8414499" cy="44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2" tIns="40806" rIns="81612" bIns="40806">
            <a:spAutoFit/>
          </a:bodyPr>
          <a:lstStyle>
            <a:lvl1pPr indent="436563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427657" algn="just" defTabSz="89574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35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Text here........</a:t>
            </a:r>
          </a:p>
        </p:txBody>
      </p:sp>
      <p:sp>
        <p:nvSpPr>
          <p:cNvPr id="62" name="TextBox 20"/>
          <p:cNvSpPr txBox="1">
            <a:spLocks noChangeArrowheads="1"/>
          </p:cNvSpPr>
          <p:nvPr/>
        </p:nvSpPr>
        <p:spPr bwMode="auto">
          <a:xfrm>
            <a:off x="612274" y="19868261"/>
            <a:ext cx="6938361" cy="46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2" tIns="40806" rIns="81612" bIns="40806">
            <a:spAutoFit/>
          </a:bodyPr>
          <a:lstStyle>
            <a:lvl1pPr indent="436563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427657" algn="just" defTabSz="895746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588"/>
              </a:spcAft>
            </a:pPr>
            <a:r>
              <a:rPr lang="en-US" sz="235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Add Text here........</a:t>
            </a:r>
          </a:p>
        </p:txBody>
      </p:sp>
      <p:sp>
        <p:nvSpPr>
          <p:cNvPr id="63" name="TextBox 20"/>
          <p:cNvSpPr txBox="1">
            <a:spLocks noChangeArrowheads="1"/>
          </p:cNvSpPr>
          <p:nvPr/>
        </p:nvSpPr>
        <p:spPr bwMode="auto">
          <a:xfrm>
            <a:off x="13046510" y="32697111"/>
            <a:ext cx="11410685" cy="2735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612" tIns="40806" rIns="81612" bIns="40806">
            <a:spAutoFit/>
          </a:bodyPr>
          <a:lstStyle>
            <a:lvl1pPr indent="436563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89615" algn="just" defTabSz="8160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743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Text  here........</a:t>
            </a:r>
          </a:p>
          <a:p>
            <a:pPr indent="334055" algn="just" defTabSz="6996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35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 should be written according to below sample</a:t>
            </a:r>
          </a:p>
          <a:p>
            <a:pPr indent="427657" defTabSz="8957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[1] M. </a:t>
            </a:r>
            <a:r>
              <a:rPr lang="en-US" sz="235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Babaei</a:t>
            </a: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H. </a:t>
            </a:r>
            <a:r>
              <a:rPr lang="en-US" sz="235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Eshghi</a:t>
            </a: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5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35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Abnous</a:t>
            </a: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</a:t>
            </a:r>
            <a:r>
              <a:rPr lang="en-US" sz="235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Rahimizadeh</a:t>
            </a: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</a:t>
            </a:r>
            <a:r>
              <a:rPr lang="en-US" sz="235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Ramezani</a:t>
            </a: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Cancer Gene Therapy, </a:t>
            </a:r>
            <a:r>
              <a:rPr lang="en-US" sz="2351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24, 156. </a:t>
            </a:r>
          </a:p>
          <a:p>
            <a:pPr indent="427657" defTabSz="8957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[2] J.W. Steed, J.L. Atwood, Supramolecular Chemistry. 2nd Edition ed., John Wiley &amp; Sons, Ltd: </a:t>
            </a:r>
            <a:r>
              <a:rPr lang="en-US" sz="2351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lang="en-US" sz="23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35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9615" algn="just" defTabSz="8160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743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4869043" y="30623297"/>
            <a:ext cx="4012868" cy="814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16065">
              <a:defRPr/>
            </a:pPr>
            <a:r>
              <a:rPr lang="en-US" altLang="en-US" sz="4702" b="1" kern="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12848841" y="29814253"/>
            <a:ext cx="11837827" cy="5824322"/>
          </a:xfrm>
          <a:prstGeom prst="roundRect">
            <a:avLst>
              <a:gd name="adj" fmla="val 7032"/>
            </a:avLst>
          </a:prstGeom>
          <a:noFill/>
          <a:ln w="47625">
            <a:solidFill>
              <a:srgbClr val="FFC000">
                <a:alpha val="7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0055" tIns="85028" rIns="170055" bIns="85028" rtlCol="1" anchor="ctr"/>
          <a:lstStyle/>
          <a:p>
            <a:pPr algn="ctr" defTabSz="170037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a-IR" sz="13125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72" name="TextBox 20"/>
          <p:cNvSpPr txBox="1">
            <a:spLocks noChangeArrowheads="1"/>
          </p:cNvSpPr>
          <p:nvPr/>
        </p:nvSpPr>
        <p:spPr bwMode="auto">
          <a:xfrm>
            <a:off x="612274" y="25937853"/>
            <a:ext cx="6938361" cy="49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2" tIns="40806" rIns="81612" bIns="40806">
            <a:spAutoFit/>
          </a:bodyPr>
          <a:lstStyle>
            <a:lvl1pPr indent="436563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427657" algn="just" defTabSz="895746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588"/>
              </a:spcAft>
            </a:pPr>
            <a:r>
              <a:rPr lang="en-US" sz="235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Add Text and photos here........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677869" y="23404405"/>
            <a:ext cx="6324699" cy="814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16065">
              <a:defRPr/>
            </a:pPr>
            <a:r>
              <a:rPr lang="en-US" altLang="en-US" sz="47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 and Discussion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12837911" y="21501541"/>
            <a:ext cx="11837827" cy="7967096"/>
          </a:xfrm>
          <a:prstGeom prst="roundRect">
            <a:avLst>
              <a:gd name="adj" fmla="val 7032"/>
            </a:avLst>
          </a:prstGeom>
          <a:noFill/>
          <a:ln w="47625">
            <a:solidFill>
              <a:srgbClr val="FFC000">
                <a:alpha val="7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0055" tIns="85028" rIns="170055" bIns="85028" rtlCol="1" anchor="ctr"/>
          <a:lstStyle/>
          <a:p>
            <a:pPr algn="ctr" defTabSz="170037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a-IR" sz="13125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3870343" y="22234777"/>
            <a:ext cx="4012868" cy="814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16065">
              <a:defRPr/>
            </a:pPr>
            <a:r>
              <a:rPr lang="en-US" altLang="en-US" sz="4702" b="1" kern="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86" name="TextBox 20"/>
          <p:cNvSpPr txBox="1">
            <a:spLocks noChangeArrowheads="1"/>
          </p:cNvSpPr>
          <p:nvPr/>
        </p:nvSpPr>
        <p:spPr bwMode="auto">
          <a:xfrm>
            <a:off x="12921155" y="23996184"/>
            <a:ext cx="8414499" cy="44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2" tIns="40806" rIns="81612" bIns="40806">
            <a:spAutoFit/>
          </a:bodyPr>
          <a:lstStyle>
            <a:lvl1pPr indent="436563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427657" algn="just" defTabSz="89574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35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Text here........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33423" y="398664"/>
            <a:ext cx="24245629" cy="9634965"/>
            <a:chOff x="508485" y="338258"/>
            <a:chExt cx="24245629" cy="9634965"/>
          </a:xfrm>
          <a:noFill/>
        </p:grpSpPr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DC41A904-4734-453C-9646-6C645A2D3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973" y="5378301"/>
              <a:ext cx="2259672" cy="2221443"/>
            </a:xfrm>
            <a:prstGeom prst="rect">
              <a:avLst/>
            </a:prstGeom>
            <a:grpFill/>
          </p:spPr>
        </p:pic>
        <p:grpSp>
          <p:nvGrpSpPr>
            <p:cNvPr id="27" name="Group 26"/>
            <p:cNvGrpSpPr/>
            <p:nvPr/>
          </p:nvGrpSpPr>
          <p:grpSpPr>
            <a:xfrm>
              <a:off x="508485" y="338258"/>
              <a:ext cx="24245629" cy="9634965"/>
              <a:chOff x="508485" y="338258"/>
              <a:chExt cx="24245629" cy="9634965"/>
            </a:xfrm>
            <a:grpFill/>
          </p:grpSpPr>
          <p:sp>
            <p:nvSpPr>
              <p:cNvPr id="4" name="Rounded Rectangle 3"/>
              <p:cNvSpPr/>
              <p:nvPr/>
            </p:nvSpPr>
            <p:spPr>
              <a:xfrm>
                <a:off x="508485" y="338258"/>
                <a:ext cx="24245629" cy="9025176"/>
              </a:xfrm>
              <a:prstGeom prst="roundRect">
                <a:avLst>
                  <a:gd name="adj" fmla="val 7515"/>
                </a:avLst>
              </a:prstGeom>
              <a:grpFill/>
              <a:ln w="76200">
                <a:solidFill>
                  <a:srgbClr val="FFC000"/>
                </a:solidFill>
              </a:ln>
              <a:effectLst>
                <a:outerShdw blurRad="50800" dist="50800" dir="5400000" algn="ctr" rotWithShape="0">
                  <a:schemeClr val="accent3">
                    <a:lumMod val="20000"/>
                    <a:lumOff val="8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70055" tIns="85028" rIns="170055" bIns="85028" rtlCol="1" anchor="ctr"/>
              <a:lstStyle/>
              <a:p>
                <a:pPr algn="ctr" defTabSz="1700373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a-IR" sz="13125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D611B450-1B28-4F91-A5D1-2E591B87BE31}"/>
                  </a:ext>
                </a:extLst>
              </p:cNvPr>
              <p:cNvSpPr txBox="1"/>
              <p:nvPr/>
            </p:nvSpPr>
            <p:spPr>
              <a:xfrm>
                <a:off x="6055585" y="732202"/>
                <a:ext cx="18455603" cy="938719"/>
              </a:xfrm>
              <a:prstGeom prst="rect">
                <a:avLst/>
              </a:prstGeom>
              <a:grpFill/>
            </p:spPr>
            <p:txBody>
              <a:bodyPr wrap="square" rtlCol="1">
                <a:spAutoFit/>
              </a:bodyPr>
              <a:lstStyle/>
              <a:p>
                <a:pPr defTabSz="1866398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5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54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fa-IR" sz="54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5400" b="1" baseline="30000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54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national </a:t>
                </a:r>
                <a:r>
                  <a:rPr lang="en-US" sz="5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seminar on chemistry and Environment</a:t>
                </a:r>
              </a:p>
            </p:txBody>
          </p:sp>
          <p:grpSp>
            <p:nvGrpSpPr>
              <p:cNvPr id="25" name="Group 24"/>
              <p:cNvGrpSpPr/>
              <p:nvPr/>
            </p:nvGrpSpPr>
            <p:grpSpPr>
              <a:xfrm>
                <a:off x="1704898" y="551364"/>
                <a:ext cx="3800054" cy="2026335"/>
                <a:chOff x="1704898" y="551364"/>
                <a:chExt cx="3800054" cy="2026335"/>
              </a:xfrm>
              <a:grpFill/>
            </p:grpSpPr>
            <p:sp>
              <p:nvSpPr>
                <p:cNvPr id="9" name="TextBox 8">
                  <a:extLst>
                    <a:ext uri="{FF2B5EF4-FFF2-40B4-BE49-F238E27FC236}">
                      <a16:creationId xmlns="" xmlns:a16="http://schemas.microsoft.com/office/drawing/2014/main" id="{EC136314-21CA-4FFE-BDA6-45994C6D0CB7}"/>
                    </a:ext>
                  </a:extLst>
                </p:cNvPr>
                <p:cNvSpPr txBox="1"/>
                <p:nvPr/>
              </p:nvSpPr>
              <p:spPr>
                <a:xfrm>
                  <a:off x="2014970" y="1992924"/>
                  <a:ext cx="3044809" cy="584775"/>
                </a:xfrm>
                <a:prstGeom prst="rect">
                  <a:avLst/>
                </a:prstGeom>
                <a:grpFill/>
              </p:spPr>
              <p:txBody>
                <a:bodyPr wrap="square" rtlCol="1">
                  <a:spAutoFit/>
                </a:bodyPr>
                <a:lstStyle/>
                <a:p>
                  <a:pPr defTabSz="1866398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a-IR" sz="3200" b="1" spc="613" dirty="0">
                    <a:gradFill flip="none" rotWithShape="1">
                      <a:gsLst>
                        <a:gs pos="39000">
                          <a:srgbClr val="F54265"/>
                        </a:gs>
                        <a:gs pos="74000">
                          <a:srgbClr val="255BA5"/>
                        </a:gs>
                        <a:gs pos="100000">
                          <a:srgbClr val="F11B7E"/>
                        </a:gs>
                      </a:gsLst>
                      <a:lin ang="2700000" scaled="1"/>
                      <a:tileRect/>
                    </a:gradFill>
                    <a:latin typeface="Oswald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TextBox 9">
                  <a:extLst>
                    <a:ext uri="{FF2B5EF4-FFF2-40B4-BE49-F238E27FC236}">
                      <a16:creationId xmlns="" xmlns:a16="http://schemas.microsoft.com/office/drawing/2014/main" id="{529D7056-CF8C-41FD-BCBC-C5451B0CB7F8}"/>
                    </a:ext>
                  </a:extLst>
                </p:cNvPr>
                <p:cNvSpPr txBox="1"/>
                <p:nvPr/>
              </p:nvSpPr>
              <p:spPr>
                <a:xfrm>
                  <a:off x="2167181" y="1972198"/>
                  <a:ext cx="3205222" cy="584775"/>
                </a:xfrm>
                <a:prstGeom prst="rect">
                  <a:avLst/>
                </a:prstGeom>
                <a:grpFill/>
              </p:spPr>
              <p:txBody>
                <a:bodyPr wrap="square" rtlCol="1">
                  <a:spAutoFit/>
                </a:bodyPr>
                <a:lstStyle/>
                <a:p>
                  <a:pPr defTabSz="1866398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a-IR" sz="3200" b="1" spc="613" dirty="0">
                    <a:gradFill flip="none" rotWithShape="1">
                      <a:gsLst>
                        <a:gs pos="39000">
                          <a:srgbClr val="F54265"/>
                        </a:gs>
                        <a:gs pos="74000">
                          <a:srgbClr val="255BA5"/>
                        </a:gs>
                        <a:gs pos="100000">
                          <a:srgbClr val="F11B7E"/>
                        </a:gs>
                      </a:gsLst>
                      <a:lin ang="2700000" scaled="1"/>
                      <a:tileRect/>
                    </a:gradFill>
                    <a:latin typeface="Oswald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="" xmlns:a16="http://schemas.microsoft.com/office/drawing/2014/main" id="{8DDEE96C-AAF5-4AAD-9318-E0A4100DFD06}"/>
                    </a:ext>
                  </a:extLst>
                </p:cNvPr>
                <p:cNvSpPr txBox="1"/>
                <p:nvPr/>
              </p:nvSpPr>
              <p:spPr>
                <a:xfrm>
                  <a:off x="1704898" y="1532282"/>
                  <a:ext cx="3800054" cy="584775"/>
                </a:xfrm>
                <a:prstGeom prst="rect">
                  <a:avLst/>
                </a:prstGeom>
                <a:grpFill/>
              </p:spPr>
              <p:txBody>
                <a:bodyPr wrap="square" rtlCol="1">
                  <a:spAutoFit/>
                </a:bodyPr>
                <a:lstStyle/>
                <a:p>
                  <a:pPr defTabSz="1866398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a-IR" sz="3200" b="1" spc="613" dirty="0">
                    <a:gradFill flip="none" rotWithShape="1">
                      <a:gsLst>
                        <a:gs pos="39000">
                          <a:srgbClr val="F54265"/>
                        </a:gs>
                        <a:gs pos="74000">
                          <a:srgbClr val="255BA5"/>
                        </a:gs>
                        <a:gs pos="100000">
                          <a:srgbClr val="F11B7E"/>
                        </a:gs>
                      </a:gsLst>
                      <a:lin ang="2700000" scaled="1"/>
                      <a:tileRect/>
                    </a:gradFill>
                    <a:latin typeface="Oswald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="" xmlns:a16="http://schemas.microsoft.com/office/drawing/2014/main" id="{C0EC64E4-89F6-4493-97F3-888AC8798AD4}"/>
                    </a:ext>
                  </a:extLst>
                </p:cNvPr>
                <p:cNvSpPr txBox="1"/>
                <p:nvPr/>
              </p:nvSpPr>
              <p:spPr>
                <a:xfrm>
                  <a:off x="2163924" y="551364"/>
                  <a:ext cx="962526" cy="584775"/>
                </a:xfrm>
                <a:prstGeom prst="rect">
                  <a:avLst/>
                </a:prstGeom>
                <a:grpFill/>
              </p:spPr>
              <p:txBody>
                <a:bodyPr wrap="square" rtlCol="1">
                  <a:spAutoFit/>
                </a:bodyPr>
                <a:lstStyle/>
                <a:p>
                  <a:pPr defTabSz="1866398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a-IR" sz="3200" b="1" dirty="0">
                    <a:gradFill flip="none" rotWithShape="1">
                      <a:gsLst>
                        <a:gs pos="39000">
                          <a:srgbClr val="F54265"/>
                        </a:gs>
                        <a:gs pos="74000">
                          <a:srgbClr val="255BA5"/>
                        </a:gs>
                        <a:gs pos="100000">
                          <a:srgbClr val="F11B7E"/>
                        </a:gs>
                      </a:gsLst>
                      <a:lin ang="2700000" scaled="1"/>
                      <a:tileRect/>
                    </a:gradFill>
                    <a:latin typeface="Road Rage" pitchFamily="50" charset="0"/>
                    <a:cs typeface="IranNastaliq" panose="02000503000000020003" pitchFamily="2" charset="0"/>
                  </a:endParaRPr>
                </a:p>
              </p:txBody>
            </p:sp>
          </p:grpSp>
          <p:sp>
            <p:nvSpPr>
              <p:cNvPr id="26" name="Rounded Rectangle 25"/>
              <p:cNvSpPr/>
              <p:nvPr/>
            </p:nvSpPr>
            <p:spPr>
              <a:xfrm>
                <a:off x="3604925" y="6813527"/>
                <a:ext cx="17692272" cy="3159696"/>
              </a:xfrm>
              <a:prstGeom prst="roundRect">
                <a:avLst>
                  <a:gd name="adj" fmla="val 286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87" name="TextBox 60"/>
          <p:cNvSpPr txBox="1">
            <a:spLocks noChangeArrowheads="1"/>
          </p:cNvSpPr>
          <p:nvPr/>
        </p:nvSpPr>
        <p:spPr bwMode="auto">
          <a:xfrm>
            <a:off x="4060787" y="2657718"/>
            <a:ext cx="20160117" cy="2641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90" tIns="83596" rIns="167190" bIns="83596">
            <a:spAutoFit/>
          </a:bodyPr>
          <a:lstStyle>
            <a:lvl1pPr defTabSz="329088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329088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329088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329088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3290888"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54200" indent="944563" defTabSz="3290888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311400" indent="944563" defTabSz="3290888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768600" indent="944563" defTabSz="3290888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225800" indent="944563" defTabSz="3290888" eaLnBrk="0" fontAlgn="base" hangingPunct="0">
              <a:spcBef>
                <a:spcPct val="0"/>
              </a:spcBef>
              <a:spcAft>
                <a:spcPct val="0"/>
              </a:spcAft>
              <a:defRPr sz="5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717095" eaLnBrk="0" fontAlgn="base" hangingPunct="0">
              <a:spcBef>
                <a:spcPct val="0"/>
              </a:spcBef>
            </a:pPr>
            <a:r>
              <a:rPr lang="en-US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</a:p>
          <a:p>
            <a:pPr algn="ctr" defTabSz="6717095" eaLnBrk="0" fontAlgn="base" hangingPunct="0">
              <a:spcBef>
                <a:spcPct val="0"/>
              </a:spcBef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200" b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1*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3200" b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</a:t>
            </a:r>
            <a:r>
              <a:rPr lang="en-US" sz="3200" b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altLang="fa-I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717095" eaLnBrk="0" fontAlgn="base" hangingPunct="0">
              <a:spcBef>
                <a:spcPct val="0"/>
              </a:spcBef>
              <a:tabLst>
                <a:tab pos="184048" algn="l"/>
              </a:tabLst>
            </a:pPr>
            <a:endParaRPr lang="en-US" sz="2800" baseline="30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defTabSz="6717095" eaLnBrk="0" fontAlgn="base" hangingPunct="0">
              <a:spcBef>
                <a:spcPct val="0"/>
              </a:spcBef>
              <a:tabLst>
                <a:tab pos="184048" algn="l"/>
              </a:tabLst>
            </a:pPr>
            <a:r>
              <a:rPr lang="en-US" sz="28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1,2,3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Chemistry Department, Faculty of Science, 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University, city,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Iran </a:t>
            </a:r>
          </a:p>
          <a:p>
            <a:pPr algn="ctr" defTabSz="6717095" eaLnBrk="0" fontAlgn="base" hangingPunct="0">
              <a:spcBef>
                <a:spcPct val="0"/>
              </a:spcBef>
              <a:tabLst>
                <a:tab pos="184048" algn="l"/>
              </a:tabLst>
            </a:pPr>
            <a:r>
              <a:rPr lang="en-US" altLang="fa-I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altLang="fa-I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fa-I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0" name="Picture 59" descr="A green and white logo&#10;&#10;Description automatically generated">
            <a:extLst>
              <a:ext uri="{FF2B5EF4-FFF2-40B4-BE49-F238E27FC236}">
                <a16:creationId xmlns="" xmlns:a16="http://schemas.microsoft.com/office/drawing/2014/main" id="{E999B085-2ADB-1DEB-594F-74A995B7A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3419" y="29988985"/>
            <a:ext cx="1284557" cy="1351164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="" xmlns:a16="http://schemas.microsoft.com/office/drawing/2014/main" id="{29453A7E-D93E-5CE3-68DD-F80EA8E62C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534" y="18392542"/>
            <a:ext cx="5848080" cy="586422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="" xmlns:a16="http://schemas.microsoft.com/office/drawing/2014/main" id="{DD0EFD22-445E-EFC0-7A6A-E475BDF24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40" y="24150065"/>
            <a:ext cx="7793860" cy="674973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="" xmlns:a16="http://schemas.microsoft.com/office/drawing/2014/main" id="{45FDEF36-08B2-E057-F017-FC0DF2743E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2961" y="22731640"/>
            <a:ext cx="5375968" cy="539081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="" xmlns:a16="http://schemas.microsoft.com/office/drawing/2014/main" id="{53E0CFB0-0AAB-C527-B04A-4D6C17396B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88208" y="31300518"/>
            <a:ext cx="5377138" cy="536494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="" xmlns:a16="http://schemas.microsoft.com/office/drawing/2014/main" id="{854712EE-7516-8E5A-466A-DCCF85EA6B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396" y="11305665"/>
            <a:ext cx="5377138" cy="536494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="" xmlns:a16="http://schemas.microsoft.com/office/drawing/2014/main" id="{08763D4E-CA4C-E72C-6224-956CC34AE6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5793" y="1424843"/>
            <a:ext cx="19583434" cy="80302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6013" y="5582962"/>
            <a:ext cx="17975723" cy="3593087"/>
          </a:xfrm>
          <a:prstGeom prst="rect">
            <a:avLst/>
          </a:prstGeom>
        </p:spPr>
      </p:pic>
      <p:pic>
        <p:nvPicPr>
          <p:cNvPr id="48" name="Picture 47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53" y="2886488"/>
            <a:ext cx="2315830" cy="213459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540" y="839679"/>
            <a:ext cx="3510381" cy="164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09892"/>
      </p:ext>
    </p:extLst>
  </p:cSld>
  <p:clrMapOvr>
    <a:masterClrMapping/>
  </p:clrMapOvr>
</p:sld>
</file>

<file path=ppt/theme/theme1.xml><?xml version="1.0" encoding="utf-8"?>
<a:theme xmlns:a="http://schemas.openxmlformats.org/drawingml/2006/main" name="Storyboard Layout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پوستر اصلی" id="{95EF4829-6A4C-46FB-904B-52558E580DDE}" vid="{D8E43663-2382-4AE8-8F7B-34DB7721C1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128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3" baseType="lpstr">
      <vt:lpstr>Aptos</vt:lpstr>
      <vt:lpstr>Aptos Display</vt:lpstr>
      <vt:lpstr>Arial</vt:lpstr>
      <vt:lpstr>B Mitra</vt:lpstr>
      <vt:lpstr>Calibri</vt:lpstr>
      <vt:lpstr>Calibri Light</vt:lpstr>
      <vt:lpstr>IranNastaliq</vt:lpstr>
      <vt:lpstr>Oswald</vt:lpstr>
      <vt:lpstr>Road Rage</vt:lpstr>
      <vt:lpstr>Times New Roman</vt:lpstr>
      <vt:lpstr>Storyboard Layouts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Techno Shop</dc:creator>
  <cp:lastModifiedBy>ASUS</cp:lastModifiedBy>
  <cp:revision>35</cp:revision>
  <dcterms:created xsi:type="dcterms:W3CDTF">2022-06-11T07:37:09Z</dcterms:created>
  <dcterms:modified xsi:type="dcterms:W3CDTF">2026-06-18T16:05:33Z</dcterms:modified>
</cp:coreProperties>
</file>